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36" y="2720130"/>
            <a:ext cx="10800127" cy="14177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 ИНТЕРВАЛЬНОГО ТАЙМЕРА </a:t>
            </a:r>
            <a:r>
              <a:rPr lang="ru-RU" sz="2800" b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ПЛАТФОРМЫ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ANDROID</a:t>
            </a:r>
            <a:endParaRPr lang="ru-RU" sz="2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2ED74-12D6-402B-BA92-00DCB18DF736}"/>
              </a:ext>
            </a:extLst>
          </p:cNvPr>
          <p:cNvSpPr txBox="1"/>
          <p:nvPr/>
        </p:nvSpPr>
        <p:spPr>
          <a:xfrm>
            <a:off x="8246378" y="4914344"/>
            <a:ext cx="259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работы: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КЭ-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Е.В. Коротеев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585519"/>
            <a:ext cx="84484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Цель:</a:t>
            </a:r>
            <a:endParaRPr lang="ru-RU" sz="2800" b="1" cap="all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 </a:t>
            </a:r>
            <a:r>
              <a:rPr lang="ru-RU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интервального таймера</a:t>
            </a:r>
            <a:r>
              <a:rPr lang="ru-RU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на платформе </a:t>
            </a: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Android.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</a:t>
            </a:r>
          </a:p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Реализовать приложение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89252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585519"/>
            <a:ext cx="8448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таймер может быть запущен и остановлен по желанию пользователя; </a:t>
            </a:r>
          </a:p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если таймер был остановлен, то при возобновлении таймера, он продолжается с остановленного времени и раунда; </a:t>
            </a:r>
          </a:p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пользователь может настроить количество упражнений, время для выполнения упражнения и время для отдыха, перед началом тренировки; </a:t>
            </a:r>
          </a:p>
          <a:p>
            <a:pPr marL="342900" indent="-342900">
              <a:buFontTx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проигрывание звукового сигнала при окончании упражнения и при окончании отдыха;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изменение цвета страницы в зависимости от работы или отдыха.</a:t>
            </a:r>
          </a:p>
        </p:txBody>
      </p:sp>
    </p:spTree>
    <p:extLst>
      <p:ext uri="{BB962C8B-B14F-4D97-AF65-F5344CB8AC3E}">
        <p14:creationId xmlns:p14="http://schemas.microsoft.com/office/powerpoint/2010/main" val="242205835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5E436-D53F-42F4-AC88-74A511CE6709}"/>
              </a:ext>
            </a:extLst>
          </p:cNvPr>
          <p:cNvSpPr txBox="1"/>
          <p:nvPr/>
        </p:nvSpPr>
        <p:spPr>
          <a:xfrm>
            <a:off x="838200" y="1191236"/>
            <a:ext cx="8448413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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язык высокого уровня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"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9364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076183-9A2E-465C-8258-0A30B8BF25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56" y="1812816"/>
            <a:ext cx="1876305" cy="40653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AC8F00-72EF-4DAC-BEF1-FCE11187B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51" y="1812816"/>
            <a:ext cx="1876305" cy="40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711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76447-F06A-426E-9B3F-BA539B25435D}"/>
              </a:ext>
            </a:extLst>
          </p:cNvPr>
          <p:cNvSpPr txBox="1"/>
          <p:nvPr/>
        </p:nvSpPr>
        <p:spPr>
          <a:xfrm>
            <a:off x="838201" y="1208015"/>
            <a:ext cx="9257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 интервальный таймер на платформе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Android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при помощи языка программирования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Java.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6359504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144</Words>
  <Application>Microsoft Office PowerPoint</Application>
  <PresentationFormat>Широкоэкранный</PresentationFormat>
  <Paragraphs>34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Times New Roman</vt:lpstr>
      <vt:lpstr>Arial</vt:lpstr>
      <vt:lpstr>Symbol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РАЗРАБОТКА ИНТЕРВАЛЬНОГО ТАЙМЕРА ДЛЯ ПЛАТФОРМЫ ANDROID</vt:lpstr>
      <vt:lpstr>Цель и задачи исследования</vt:lpstr>
      <vt:lpstr>Требования</vt:lpstr>
      <vt:lpstr>Средства реализации</vt:lpstr>
      <vt:lpstr>Скриншоты приложения</vt:lpstr>
      <vt:lpstr>Основные 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Gof</cp:lastModifiedBy>
  <cp:revision>36</cp:revision>
  <dcterms:created xsi:type="dcterms:W3CDTF">2020-05-25T08:37:09Z</dcterms:created>
  <dcterms:modified xsi:type="dcterms:W3CDTF">2023-05-26T14:35:39Z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